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4" r:id="rId2"/>
    <p:sldId id="265" r:id="rId3"/>
    <p:sldId id="266" r:id="rId4"/>
  </p:sldIdLst>
  <p:sldSz cx="18288000" cy="10287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6" d="100"/>
          <a:sy n="46" d="100"/>
        </p:scale>
        <p:origin x="75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94C0D-6696-4B7D-AB93-B9982224502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51AEE4-22B9-44F6-B768-2FE9758A6F2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AR" sz="2000" dirty="0"/>
            <a:t>Objetivos</a:t>
          </a:r>
          <a:r>
            <a:rPr lang="es-AR" sz="2500" dirty="0"/>
            <a:t>:</a:t>
          </a:r>
          <a:endParaRPr lang="en-US" sz="2500" dirty="0"/>
        </a:p>
      </dgm:t>
    </dgm:pt>
    <dgm:pt modelId="{35EE4165-F22E-4DE7-A023-E59233C678B0}" type="parTrans" cxnId="{3657F833-2B17-4040-BCCC-02247B393EA1}">
      <dgm:prSet/>
      <dgm:spPr/>
      <dgm:t>
        <a:bodyPr/>
        <a:lstStyle/>
        <a:p>
          <a:endParaRPr lang="en-US"/>
        </a:p>
      </dgm:t>
    </dgm:pt>
    <dgm:pt modelId="{CD2C60D0-9D97-4E22-B0C9-0D5BDEE6F53B}" type="sibTrans" cxnId="{3657F833-2B17-4040-BCCC-02247B393EA1}">
      <dgm:prSet/>
      <dgm:spPr/>
      <dgm:t>
        <a:bodyPr/>
        <a:lstStyle/>
        <a:p>
          <a:endParaRPr lang="en-US"/>
        </a:p>
      </dgm:t>
    </dgm:pt>
    <dgm:pt modelId="{E39C62D3-188D-4ADB-A742-E119A08019C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AR" sz="2000" dirty="0"/>
            <a:t>Argumento central</a:t>
          </a:r>
          <a:r>
            <a:rPr lang="es-AR" sz="2500" dirty="0"/>
            <a:t>:</a:t>
          </a:r>
          <a:endParaRPr lang="en-US" sz="2500" dirty="0"/>
        </a:p>
      </dgm:t>
    </dgm:pt>
    <dgm:pt modelId="{0BBFC12B-67D2-4AC3-88DC-82F92B0545EE}" type="parTrans" cxnId="{CF336F47-A2E9-4254-8053-660E3267AF3C}">
      <dgm:prSet/>
      <dgm:spPr/>
      <dgm:t>
        <a:bodyPr/>
        <a:lstStyle/>
        <a:p>
          <a:endParaRPr lang="en-US"/>
        </a:p>
      </dgm:t>
    </dgm:pt>
    <dgm:pt modelId="{F5940CA8-E1EF-4650-BF3A-0938AC1093DF}" type="sibTrans" cxnId="{CF336F47-A2E9-4254-8053-660E3267AF3C}">
      <dgm:prSet/>
      <dgm:spPr/>
      <dgm:t>
        <a:bodyPr/>
        <a:lstStyle/>
        <a:p>
          <a:endParaRPr lang="en-US"/>
        </a:p>
      </dgm:t>
    </dgm:pt>
    <dgm:pt modelId="{DEDDECBD-A818-4A6F-BFD6-496806C84F19}" type="pres">
      <dgm:prSet presAssocID="{0F094C0D-6696-4B7D-AB93-B99822245023}" presName="root" presStyleCnt="0">
        <dgm:presLayoutVars>
          <dgm:dir/>
          <dgm:resizeHandles val="exact"/>
        </dgm:presLayoutVars>
      </dgm:prSet>
      <dgm:spPr/>
    </dgm:pt>
    <dgm:pt modelId="{89F1757B-110A-4654-A2E5-03FF6DB872B8}" type="pres">
      <dgm:prSet presAssocID="{D951AEE4-22B9-44F6-B768-2FE9758A6F20}" presName="compNode" presStyleCnt="0"/>
      <dgm:spPr/>
    </dgm:pt>
    <dgm:pt modelId="{14463EEE-C75A-439A-8389-9A1B459566CD}" type="pres">
      <dgm:prSet presAssocID="{D951AEE4-22B9-44F6-B768-2FE9758A6F20}" presName="bgRect" presStyleLbl="bgShp" presStyleIdx="0" presStyleCnt="2" custScaleY="106884"/>
      <dgm:spPr/>
    </dgm:pt>
    <dgm:pt modelId="{BF1A7B8F-3E54-4D50-91B8-CA4B7D661E73}" type="pres">
      <dgm:prSet presAssocID="{D951AEE4-22B9-44F6-B768-2FE9758A6F2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ana"/>
        </a:ext>
      </dgm:extLst>
    </dgm:pt>
    <dgm:pt modelId="{9F0C7B61-8A5B-4DD8-A62E-067E520AC7FB}" type="pres">
      <dgm:prSet presAssocID="{D951AEE4-22B9-44F6-B768-2FE9758A6F20}" presName="spaceRect" presStyleCnt="0"/>
      <dgm:spPr/>
    </dgm:pt>
    <dgm:pt modelId="{94830C33-9736-4949-936F-9E14F740E9E0}" type="pres">
      <dgm:prSet presAssocID="{D951AEE4-22B9-44F6-B768-2FE9758A6F20}" presName="parTx" presStyleLbl="revTx" presStyleIdx="0" presStyleCnt="2">
        <dgm:presLayoutVars>
          <dgm:chMax val="0"/>
          <dgm:chPref val="0"/>
        </dgm:presLayoutVars>
      </dgm:prSet>
      <dgm:spPr/>
    </dgm:pt>
    <dgm:pt modelId="{A33B4100-25A9-436C-8CED-145AB3DFBB37}" type="pres">
      <dgm:prSet presAssocID="{CD2C60D0-9D97-4E22-B0C9-0D5BDEE6F53B}" presName="sibTrans" presStyleCnt="0"/>
      <dgm:spPr/>
    </dgm:pt>
    <dgm:pt modelId="{24AA03C4-84A5-4976-BEAB-DDF883BAD289}" type="pres">
      <dgm:prSet presAssocID="{E39C62D3-188D-4ADB-A742-E119A08019C0}" presName="compNode" presStyleCnt="0"/>
      <dgm:spPr/>
    </dgm:pt>
    <dgm:pt modelId="{107ECE54-1620-43CC-9442-581974572CE6}" type="pres">
      <dgm:prSet presAssocID="{E39C62D3-188D-4ADB-A742-E119A08019C0}" presName="bgRect" presStyleLbl="bgShp" presStyleIdx="1" presStyleCnt="2"/>
      <dgm:spPr/>
    </dgm:pt>
    <dgm:pt modelId="{DDF4913F-12BD-4596-89AE-6755DC5597ED}" type="pres">
      <dgm:prSet presAssocID="{E39C62D3-188D-4ADB-A742-E119A08019C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o"/>
        </a:ext>
      </dgm:extLst>
    </dgm:pt>
    <dgm:pt modelId="{5C4FCD68-0083-4A5F-8A5E-5372027F0FF3}" type="pres">
      <dgm:prSet presAssocID="{E39C62D3-188D-4ADB-A742-E119A08019C0}" presName="spaceRect" presStyleCnt="0"/>
      <dgm:spPr/>
    </dgm:pt>
    <dgm:pt modelId="{18B898A0-9F08-4629-BB7B-A63E0585F65E}" type="pres">
      <dgm:prSet presAssocID="{E39C62D3-188D-4ADB-A742-E119A08019C0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657F833-2B17-4040-BCCC-02247B393EA1}" srcId="{0F094C0D-6696-4B7D-AB93-B99822245023}" destId="{D951AEE4-22B9-44F6-B768-2FE9758A6F20}" srcOrd="0" destOrd="0" parTransId="{35EE4165-F22E-4DE7-A023-E59233C678B0}" sibTransId="{CD2C60D0-9D97-4E22-B0C9-0D5BDEE6F53B}"/>
    <dgm:cxn modelId="{7ABBDF5C-C60B-4A0F-92A5-87C141C4E451}" type="presOf" srcId="{E39C62D3-188D-4ADB-A742-E119A08019C0}" destId="{18B898A0-9F08-4629-BB7B-A63E0585F65E}" srcOrd="0" destOrd="0" presId="urn:microsoft.com/office/officeart/2018/2/layout/IconVerticalSolidList"/>
    <dgm:cxn modelId="{79346360-B85D-40E4-BDD1-F4FF375CB6EA}" type="presOf" srcId="{D951AEE4-22B9-44F6-B768-2FE9758A6F20}" destId="{94830C33-9736-4949-936F-9E14F740E9E0}" srcOrd="0" destOrd="0" presId="urn:microsoft.com/office/officeart/2018/2/layout/IconVerticalSolidList"/>
    <dgm:cxn modelId="{CF336F47-A2E9-4254-8053-660E3267AF3C}" srcId="{0F094C0D-6696-4B7D-AB93-B99822245023}" destId="{E39C62D3-188D-4ADB-A742-E119A08019C0}" srcOrd="1" destOrd="0" parTransId="{0BBFC12B-67D2-4AC3-88DC-82F92B0545EE}" sibTransId="{F5940CA8-E1EF-4650-BF3A-0938AC1093DF}"/>
    <dgm:cxn modelId="{AF7494CC-610C-4041-A757-77AF70DBDDFC}" type="presOf" srcId="{0F094C0D-6696-4B7D-AB93-B99822245023}" destId="{DEDDECBD-A818-4A6F-BFD6-496806C84F19}" srcOrd="0" destOrd="0" presId="urn:microsoft.com/office/officeart/2018/2/layout/IconVerticalSolidList"/>
    <dgm:cxn modelId="{7FDC35F8-9DAD-479C-BC88-2946403A8600}" type="presParOf" srcId="{DEDDECBD-A818-4A6F-BFD6-496806C84F19}" destId="{89F1757B-110A-4654-A2E5-03FF6DB872B8}" srcOrd="0" destOrd="0" presId="urn:microsoft.com/office/officeart/2018/2/layout/IconVerticalSolidList"/>
    <dgm:cxn modelId="{A58AFF2B-8E4D-4C55-8BBD-6D1E61372F90}" type="presParOf" srcId="{89F1757B-110A-4654-A2E5-03FF6DB872B8}" destId="{14463EEE-C75A-439A-8389-9A1B459566CD}" srcOrd="0" destOrd="0" presId="urn:microsoft.com/office/officeart/2018/2/layout/IconVerticalSolidList"/>
    <dgm:cxn modelId="{8E904FB6-9C5D-40B4-B832-1E0504EA3594}" type="presParOf" srcId="{89F1757B-110A-4654-A2E5-03FF6DB872B8}" destId="{BF1A7B8F-3E54-4D50-91B8-CA4B7D661E73}" srcOrd="1" destOrd="0" presId="urn:microsoft.com/office/officeart/2018/2/layout/IconVerticalSolidList"/>
    <dgm:cxn modelId="{16C64099-1804-40EA-B91F-2528C8B88EC0}" type="presParOf" srcId="{89F1757B-110A-4654-A2E5-03FF6DB872B8}" destId="{9F0C7B61-8A5B-4DD8-A62E-067E520AC7FB}" srcOrd="2" destOrd="0" presId="urn:microsoft.com/office/officeart/2018/2/layout/IconVerticalSolidList"/>
    <dgm:cxn modelId="{1D04A34A-16F2-41E1-B6D4-068B086D979F}" type="presParOf" srcId="{89F1757B-110A-4654-A2E5-03FF6DB872B8}" destId="{94830C33-9736-4949-936F-9E14F740E9E0}" srcOrd="3" destOrd="0" presId="urn:microsoft.com/office/officeart/2018/2/layout/IconVerticalSolidList"/>
    <dgm:cxn modelId="{E5ACE837-D0F4-497C-B1C6-648AC19681AE}" type="presParOf" srcId="{DEDDECBD-A818-4A6F-BFD6-496806C84F19}" destId="{A33B4100-25A9-436C-8CED-145AB3DFBB37}" srcOrd="1" destOrd="0" presId="urn:microsoft.com/office/officeart/2018/2/layout/IconVerticalSolidList"/>
    <dgm:cxn modelId="{CA7DCEA7-192D-4389-A468-BB4B20020C5B}" type="presParOf" srcId="{DEDDECBD-A818-4A6F-BFD6-496806C84F19}" destId="{24AA03C4-84A5-4976-BEAB-DDF883BAD289}" srcOrd="2" destOrd="0" presId="urn:microsoft.com/office/officeart/2018/2/layout/IconVerticalSolidList"/>
    <dgm:cxn modelId="{EC8DFA34-8096-4A13-8721-10045E72A513}" type="presParOf" srcId="{24AA03C4-84A5-4976-BEAB-DDF883BAD289}" destId="{107ECE54-1620-43CC-9442-581974572CE6}" srcOrd="0" destOrd="0" presId="urn:microsoft.com/office/officeart/2018/2/layout/IconVerticalSolidList"/>
    <dgm:cxn modelId="{4A24D8B1-75E1-4EB7-9BBC-E34BFEE1D184}" type="presParOf" srcId="{24AA03C4-84A5-4976-BEAB-DDF883BAD289}" destId="{DDF4913F-12BD-4596-89AE-6755DC5597ED}" srcOrd="1" destOrd="0" presId="urn:microsoft.com/office/officeart/2018/2/layout/IconVerticalSolidList"/>
    <dgm:cxn modelId="{A8DFFF80-8F93-4286-ACFD-8682880D934F}" type="presParOf" srcId="{24AA03C4-84A5-4976-BEAB-DDF883BAD289}" destId="{5C4FCD68-0083-4A5F-8A5E-5372027F0FF3}" srcOrd="2" destOrd="0" presId="urn:microsoft.com/office/officeart/2018/2/layout/IconVerticalSolidList"/>
    <dgm:cxn modelId="{603BDC9D-E179-43A6-B3D3-51FFD7811EAD}" type="presParOf" srcId="{24AA03C4-84A5-4976-BEAB-DDF883BAD289}" destId="{18B898A0-9F08-4629-BB7B-A63E0585F65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63EEE-C75A-439A-8389-9A1B459566CD}">
      <dsp:nvSpPr>
        <dsp:cNvPr id="0" name=""/>
        <dsp:cNvSpPr/>
      </dsp:nvSpPr>
      <dsp:spPr>
        <a:xfrm>
          <a:off x="0" y="1066800"/>
          <a:ext cx="14655423" cy="22478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1A7B8F-3E54-4D50-91B8-CA4B7D661E73}">
      <dsp:nvSpPr>
        <dsp:cNvPr id="0" name=""/>
        <dsp:cNvSpPr/>
      </dsp:nvSpPr>
      <dsp:spPr>
        <a:xfrm>
          <a:off x="636193" y="1612392"/>
          <a:ext cx="1156716" cy="11567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30C33-9736-4949-936F-9E14F740E9E0}">
      <dsp:nvSpPr>
        <dsp:cNvPr id="0" name=""/>
        <dsp:cNvSpPr/>
      </dsp:nvSpPr>
      <dsp:spPr>
        <a:xfrm>
          <a:off x="2429103" y="1139190"/>
          <a:ext cx="12226319" cy="2103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580" tIns="222580" rIns="222580" bIns="22258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000" kern="1200" dirty="0"/>
            <a:t>Objetivos</a:t>
          </a:r>
          <a:r>
            <a:rPr lang="es-AR" sz="2500" kern="1200" dirty="0"/>
            <a:t>:</a:t>
          </a:r>
          <a:endParaRPr lang="en-US" sz="2500" kern="1200" dirty="0"/>
        </a:p>
      </dsp:txBody>
      <dsp:txXfrm>
        <a:off x="2429103" y="1139190"/>
        <a:ext cx="12226319" cy="2103120"/>
      </dsp:txXfrm>
    </dsp:sp>
    <dsp:sp modelId="{107ECE54-1620-43CC-9442-581974572CE6}">
      <dsp:nvSpPr>
        <dsp:cNvPr id="0" name=""/>
        <dsp:cNvSpPr/>
      </dsp:nvSpPr>
      <dsp:spPr>
        <a:xfrm>
          <a:off x="0" y="3840479"/>
          <a:ext cx="14655423" cy="210312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4913F-12BD-4596-89AE-6755DC5597ED}">
      <dsp:nvSpPr>
        <dsp:cNvPr id="0" name=""/>
        <dsp:cNvSpPr/>
      </dsp:nvSpPr>
      <dsp:spPr>
        <a:xfrm>
          <a:off x="636193" y="4313682"/>
          <a:ext cx="1156716" cy="11567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898A0-9F08-4629-BB7B-A63E0585F65E}">
      <dsp:nvSpPr>
        <dsp:cNvPr id="0" name=""/>
        <dsp:cNvSpPr/>
      </dsp:nvSpPr>
      <dsp:spPr>
        <a:xfrm>
          <a:off x="2429103" y="3840479"/>
          <a:ext cx="12226319" cy="2103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580" tIns="222580" rIns="222580" bIns="22258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000" kern="1200" dirty="0"/>
            <a:t>Argumento central</a:t>
          </a:r>
          <a:r>
            <a:rPr lang="es-AR" sz="2500" kern="1200" dirty="0"/>
            <a:t>:</a:t>
          </a:r>
          <a:endParaRPr lang="en-US" sz="2500" kern="1200" dirty="0"/>
        </a:p>
      </dsp:txBody>
      <dsp:txXfrm>
        <a:off x="2429103" y="3840479"/>
        <a:ext cx="12226319" cy="2103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286" y="0"/>
            <a:ext cx="18283428" cy="10287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7E45A80A-0B24-4B4B-9D83-B684C48C06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923"/>
            <a:ext cx="18287980" cy="10285077"/>
          </a:xfrm>
          <a:prstGeom prst="rect">
            <a:avLst/>
          </a:prstGeom>
        </p:spPr>
      </p:pic>
      <p:sp>
        <p:nvSpPr>
          <p:cNvPr id="30" name="Subtítulo 16">
            <a:extLst>
              <a:ext uri="{FF2B5EF4-FFF2-40B4-BE49-F238E27FC236}">
                <a16:creationId xmlns:a16="http://schemas.microsoft.com/office/drawing/2014/main" id="{DBCA8BA1-9923-4D70-81B5-2034C1D9F245}"/>
              </a:ext>
            </a:extLst>
          </p:cNvPr>
          <p:cNvSpPr txBox="1">
            <a:spLocks/>
          </p:cNvSpPr>
          <p:nvPr/>
        </p:nvSpPr>
        <p:spPr>
          <a:xfrm>
            <a:off x="9567649" y="3009900"/>
            <a:ext cx="73152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/>
              <a:t>Insertar imagen</a:t>
            </a:r>
          </a:p>
          <a:p>
            <a:pPr algn="just"/>
            <a:endParaRPr lang="es-AR" sz="23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ubtítulo 16">
            <a:extLst>
              <a:ext uri="{FF2B5EF4-FFF2-40B4-BE49-F238E27FC236}">
                <a16:creationId xmlns:a16="http://schemas.microsoft.com/office/drawing/2014/main" id="{5C4E6379-C1AE-4A0A-BD35-C5E66BDBC5B0}"/>
              </a:ext>
            </a:extLst>
          </p:cNvPr>
          <p:cNvSpPr txBox="1">
            <a:spLocks/>
          </p:cNvSpPr>
          <p:nvPr/>
        </p:nvSpPr>
        <p:spPr>
          <a:xfrm>
            <a:off x="1143000" y="2933700"/>
            <a:ext cx="73152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/>
              <a:t>Autores</a:t>
            </a:r>
          </a:p>
          <a:p>
            <a:pPr marL="0" indent="0">
              <a:buNone/>
            </a:pPr>
            <a:r>
              <a:rPr lang="es-AR" sz="2400" dirty="0"/>
              <a:t>En caso de ser estudiante (s),</a:t>
            </a:r>
          </a:p>
          <a:p>
            <a:pPr marL="0" indent="0">
              <a:buNone/>
            </a:pPr>
            <a:r>
              <a:rPr lang="es-AR" sz="2400" dirty="0"/>
              <a:t>favor de especificar la carrera que cursa(n).</a:t>
            </a:r>
          </a:p>
          <a:p>
            <a:pPr algn="just"/>
            <a:endParaRPr lang="es-AR" sz="23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ítulo 15">
            <a:extLst>
              <a:ext uri="{FF2B5EF4-FFF2-40B4-BE49-F238E27FC236}">
                <a16:creationId xmlns:a16="http://schemas.microsoft.com/office/drawing/2014/main" id="{B9327D22-9964-4540-A240-22236C915BBF}"/>
              </a:ext>
            </a:extLst>
          </p:cNvPr>
          <p:cNvSpPr txBox="1">
            <a:spLocks/>
          </p:cNvSpPr>
          <p:nvPr/>
        </p:nvSpPr>
        <p:spPr>
          <a:xfrm>
            <a:off x="1163782" y="342900"/>
            <a:ext cx="10952018" cy="1612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presentación</a:t>
            </a:r>
            <a:endParaRPr lang="es-AR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8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045D4B3-5EA1-4181-8E5B-F6398D3140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923"/>
            <a:ext cx="18287980" cy="10285077"/>
          </a:xfrm>
          <a:prstGeom prst="rect">
            <a:avLst/>
          </a:prstGeom>
        </p:spPr>
      </p:pic>
      <p:sp>
        <p:nvSpPr>
          <p:cNvPr id="11" name="Título 15">
            <a:extLst>
              <a:ext uri="{FF2B5EF4-FFF2-40B4-BE49-F238E27FC236}">
                <a16:creationId xmlns:a16="http://schemas.microsoft.com/office/drawing/2014/main" id="{1D6CD468-17FA-4F3D-962E-1DBA9406D727}"/>
              </a:ext>
            </a:extLst>
          </p:cNvPr>
          <p:cNvSpPr txBox="1">
            <a:spLocks/>
          </p:cNvSpPr>
          <p:nvPr/>
        </p:nvSpPr>
        <p:spPr>
          <a:xfrm>
            <a:off x="1163782" y="342900"/>
            <a:ext cx="10952018" cy="1612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presentación</a:t>
            </a:r>
            <a:endParaRPr lang="es-AR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Subtítulo 16">
            <a:extLst>
              <a:ext uri="{FF2B5EF4-FFF2-40B4-BE49-F238E27FC236}">
                <a16:creationId xmlns:a16="http://schemas.microsoft.com/office/drawing/2014/main" id="{B7EFDB91-7557-F892-0A7E-13350B9845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8963677"/>
              </p:ext>
            </p:extLst>
          </p:nvPr>
        </p:nvGraphicFramePr>
        <p:xfrm>
          <a:off x="1766568" y="1790699"/>
          <a:ext cx="14655423" cy="7010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775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28FB9C5D-FC5A-4024-A68F-388BA99A28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923"/>
            <a:ext cx="18287980" cy="10285077"/>
          </a:xfrm>
          <a:prstGeom prst="rect">
            <a:avLst/>
          </a:prstGeom>
        </p:spPr>
      </p:pic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68D11B1C-92D7-4350-AC47-24F69766983B}"/>
              </a:ext>
            </a:extLst>
          </p:cNvPr>
          <p:cNvSpPr/>
          <p:nvPr/>
        </p:nvSpPr>
        <p:spPr>
          <a:xfrm>
            <a:off x="1289155" y="2267192"/>
            <a:ext cx="7327711" cy="5771908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Título 15">
            <a:extLst>
              <a:ext uri="{FF2B5EF4-FFF2-40B4-BE49-F238E27FC236}">
                <a16:creationId xmlns:a16="http://schemas.microsoft.com/office/drawing/2014/main" id="{27A12394-9C05-4120-98EE-E839ECB84A45}"/>
              </a:ext>
            </a:extLst>
          </p:cNvPr>
          <p:cNvSpPr txBox="1">
            <a:spLocks/>
          </p:cNvSpPr>
          <p:nvPr/>
        </p:nvSpPr>
        <p:spPr>
          <a:xfrm>
            <a:off x="1163782" y="342900"/>
            <a:ext cx="10952018" cy="1612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presentación</a:t>
            </a:r>
            <a:endParaRPr lang="es-AR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>
            <a:extLst>
              <a:ext uri="{FF2B5EF4-FFF2-40B4-BE49-F238E27FC236}">
                <a16:creationId xmlns:a16="http://schemas.microsoft.com/office/drawing/2014/main" id="{C72D4064-0297-4DAE-B2F1-2DD49588B402}"/>
              </a:ext>
            </a:extLst>
          </p:cNvPr>
          <p:cNvSpPr txBox="1"/>
          <p:nvPr/>
        </p:nvSpPr>
        <p:spPr>
          <a:xfrm>
            <a:off x="1752600" y="2559347"/>
            <a:ext cx="7210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sz="2000" dirty="0"/>
              <a:t>Principales resultados esperados o bien ya obtenidos</a:t>
            </a:r>
          </a:p>
        </p:txBody>
      </p:sp>
      <p:sp>
        <p:nvSpPr>
          <p:cNvPr id="7" name="30 CuadroTexto">
            <a:extLst>
              <a:ext uri="{FF2B5EF4-FFF2-40B4-BE49-F238E27FC236}">
                <a16:creationId xmlns:a16="http://schemas.microsoft.com/office/drawing/2014/main" id="{6A1BCFFD-467A-43A0-98BC-0CC739E87534}"/>
              </a:ext>
            </a:extLst>
          </p:cNvPr>
          <p:cNvSpPr txBox="1"/>
          <p:nvPr/>
        </p:nvSpPr>
        <p:spPr>
          <a:xfrm>
            <a:off x="9847220" y="3619500"/>
            <a:ext cx="7210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sz="2000" dirty="0"/>
              <a:t>Referencias bibliográficas.</a:t>
            </a:r>
          </a:p>
          <a:p>
            <a:endParaRPr lang="es-AR" sz="2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95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42</Words>
  <Application>Microsoft Office PowerPoint</Application>
  <PresentationFormat>Personalizado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JCyT_2023_H</dc:title>
  <dc:creator>Pscabone</dc:creator>
  <cp:lastModifiedBy>Ludmila Sívori</cp:lastModifiedBy>
  <cp:revision>31</cp:revision>
  <dcterms:created xsi:type="dcterms:W3CDTF">2006-08-16T00:00:00Z</dcterms:created>
  <dcterms:modified xsi:type="dcterms:W3CDTF">2023-09-13T02:49:41Z</dcterms:modified>
  <dc:identifier>DAFjSNydEwk</dc:identifier>
</cp:coreProperties>
</file>