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8" r:id="rId2"/>
    <p:sldId id="361" r:id="rId3"/>
    <p:sldId id="358" r:id="rId4"/>
    <p:sldId id="334" r:id="rId5"/>
    <p:sldId id="310" r:id="rId6"/>
    <p:sldId id="354" r:id="rId7"/>
    <p:sldId id="335" r:id="rId8"/>
    <p:sldId id="300" r:id="rId9"/>
    <p:sldId id="344" r:id="rId10"/>
    <p:sldId id="355" r:id="rId11"/>
    <p:sldId id="323" r:id="rId12"/>
    <p:sldId id="324" r:id="rId13"/>
    <p:sldId id="363" r:id="rId14"/>
    <p:sldId id="311" r:id="rId15"/>
    <p:sldId id="364" r:id="rId16"/>
    <p:sldId id="365" r:id="rId17"/>
    <p:sldId id="366" r:id="rId18"/>
    <p:sldId id="367" r:id="rId19"/>
    <p:sldId id="362" r:id="rId20"/>
    <p:sldId id="321" r:id="rId21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E8EEB4"/>
    <a:srgbClr val="FFE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Estilo claro 1 - Énfasi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Énfasi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Énfasi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8" autoAdjust="0"/>
    <p:restoredTop sz="94660"/>
  </p:normalViewPr>
  <p:slideViewPr>
    <p:cSldViewPr snapToGrid="0" snapToObjects="1">
      <p:cViewPr>
        <p:scale>
          <a:sx n="108" d="100"/>
          <a:sy n="108" d="100"/>
        </p:scale>
        <p:origin x="-2584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68D5929-4455-4623-AF94-46B32871DD48}" type="datetimeFigureOut">
              <a:rPr lang="es-ES"/>
              <a:pPr/>
              <a:t>12/05/14</a:t>
            </a:fld>
            <a:endParaRPr lang="es-E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1160E0E-E8EC-4E4E-9827-BFD44BBB1B36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641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A838EC4-E54A-4997-AA8A-DA5E925CAB15}" type="datetimeFigureOut">
              <a:rPr lang="es-AR"/>
              <a:pPr>
                <a:defRPr/>
              </a:pPr>
              <a:t>12/05/14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EF4EEA-86BB-400E-A7F3-A76B29BA3FB2}" type="slidenum">
              <a:rPr lang="es-AR"/>
              <a:pPr>
                <a:defRPr/>
              </a:pPr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8460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C4A5-D2AC-42F8-AC4C-132725231A37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FFA8B-BF55-4258-95DB-0D1336E2074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1B35-582E-44DE-8E68-17F615BC8009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6E333-597D-4F71-8F70-CE7434E43C4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9095-4694-4F47-B41B-2152AABA9FC5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54584-1B53-4D9C-B44D-A9D692300EE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14483-8E6D-4D08-970C-AC56A28C0864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E457E-0776-4E90-9C78-2688172854E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8C48-B5A6-4E4B-A821-B95C1E9D8D68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F8F55-4E4E-4241-A506-A2B9DEE7804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29200" y="1600202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0D372-69D8-4992-97B6-F82AC8F19547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E278F-49A6-4963-87B5-DF1CB498DD8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46F4-F26E-4886-8269-9EEAC530F3D8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3193-56D7-4BE2-9897-01205F244EA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AA09C-F4E8-459C-AEE4-6A87F759A26C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B0654-023C-476C-8757-ABA09174124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B69CA-62F4-4888-AFC3-0EA9E0DA0E83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65C8F-5DB0-43AF-B098-1438A4CBF82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8FCC5-644A-4AD6-8478-3263FB199310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D4E09-D799-4B4F-8ACB-FAEB63307B0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4F5B-1C4B-48C1-9068-1E9C18604DE5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24D4-4208-48CF-B062-7505C68D989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BCF241-58F5-4410-8DDB-CE8F0CD670D7}" type="datetimeFigureOut">
              <a:rPr lang="es-ES"/>
              <a:pPr>
                <a:defRPr/>
              </a:pPr>
              <a:t>12/05/14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BFC26A-03DE-4816-B951-470666218FD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8" name="Imagen 7" descr="DGREC-1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4740"/>
            <a:ext cx="9144000" cy="776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2.png"/><Relationship Id="rId7" Type="http://schemas.openxmlformats.org/officeDocument/2006/relationships/image" Target="../media/image40.png"/><Relationship Id="rId8" Type="http://schemas.openxmlformats.org/officeDocument/2006/relationships/image" Target="../media/image41.jpe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45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5" Type="http://schemas.openxmlformats.org/officeDocument/2006/relationships/image" Target="../media/image2.png"/><Relationship Id="rId6" Type="http://schemas.openxmlformats.org/officeDocument/2006/relationships/image" Target="../media/image30.png"/><Relationship Id="rId7" Type="http://schemas.openxmlformats.org/officeDocument/2006/relationships/image" Target="../media/image26.png"/><Relationship Id="rId1" Type="http://schemas.microsoft.com/office/2007/relationships/media" Target="file://localhost/Users/claragp/Desktop/COMUNICACION%20MAYEP/PRESENTACIONES/PRESENTACION%20BASURA/PRES_CENZON/PRESENTACION%20LUNES/Centro%20Reciclado.mp4" TargetMode="External"/><Relationship Id="rId2" Type="http://schemas.openxmlformats.org/officeDocument/2006/relationships/video" Target="file://localhost/Users/claragp/Desktop/COMUNICACION%20MAYEP/PRESENTACIONES/PRESENTACION%20BASURA/PRES_CENZON/PRESENTACION%20LUNES/Centro%20Reciclado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420939"/>
            <a:ext cx="9144000" cy="12641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4338" name="Imagen 14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3" y="2585860"/>
            <a:ext cx="8600459" cy="934343"/>
          </a:xfrm>
          <a:prstGeom prst="rect">
            <a:avLst/>
          </a:prstGeom>
        </p:spPr>
      </p:pic>
      <p:pic>
        <p:nvPicPr>
          <p:cNvPr id="4" name="Imagen 3" descr="Untitled-3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3" y="3876365"/>
            <a:ext cx="8720711" cy="170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rot="16200000">
            <a:off x="3784600" y="66675"/>
            <a:ext cx="1574800" cy="9144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6627" name="Imagen 11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agen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525"/>
            <a:ext cx="60610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agen 1" descr="PRESENTACION BASURA_2-17.png"/>
          <p:cNvPicPr>
            <a:picLocks noChangeAspect="1"/>
          </p:cNvPicPr>
          <p:nvPr/>
        </p:nvPicPr>
        <p:blipFill>
          <a:blip r:embed="rId4"/>
          <a:srcRect t="24664"/>
          <a:stretch>
            <a:fillRect/>
          </a:stretch>
        </p:blipFill>
        <p:spPr bwMode="auto">
          <a:xfrm>
            <a:off x="846138" y="1668463"/>
            <a:ext cx="7820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Imagen 3" descr="IMG_202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138" y="3457575"/>
            <a:ext cx="358457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Imagen 8" descr="IMG_195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7725" y="3457575"/>
            <a:ext cx="3582988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Imagen 4" descr="PLAN2-77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0850" y="876300"/>
            <a:ext cx="32432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13970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 rot="16200000">
            <a:off x="4367212" y="-3552824"/>
            <a:ext cx="409575" cy="9144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7651" name="Imagen 3" descr="IMG_28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0825" y="814388"/>
            <a:ext cx="3681413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Imagen 9" descr="IMG_28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0825" y="4603750"/>
            <a:ext cx="19367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ángulo 14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7654" name="Imagen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6850" y="-36513"/>
            <a:ext cx="56054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Imagen 11" descr="Untitled-1-0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Imagen 10"/>
          <p:cNvPicPr>
            <a:picLocks noChangeAspect="1"/>
          </p:cNvPicPr>
          <p:nvPr/>
        </p:nvPicPr>
        <p:blipFill>
          <a:blip r:embed="rId7"/>
          <a:srcRect t="76659"/>
          <a:stretch>
            <a:fillRect/>
          </a:stretch>
        </p:blipFill>
        <p:spPr bwMode="auto">
          <a:xfrm>
            <a:off x="1935163" y="5026025"/>
            <a:ext cx="32686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Imagen 4" descr="IMG_287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23138" y="3371850"/>
            <a:ext cx="16891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Imagen 5" descr="PRESENTACION LA PLATA3-3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3838" y="814388"/>
            <a:ext cx="439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252413"/>
            <a:ext cx="9144001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8675" name="Imagen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9163" y="1511300"/>
            <a:ext cx="3016250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n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6850" y="-36513"/>
            <a:ext cx="56054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 rot="16200000">
            <a:off x="4367212" y="-3552824"/>
            <a:ext cx="409575" cy="9144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8678" name="Imagen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8" y="814388"/>
            <a:ext cx="439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Imagen 7" descr="Untitled-1-0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9698" name="Imagen 11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Imagen 2" descr="PRESENTACION LA PLATA3-4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8288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Imagen 1" descr="PRESENTACION LA PLATA3-4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77788"/>
            <a:ext cx="340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0723" name="Imagen 1"/>
          <p:cNvPicPr>
            <a:picLocks noChangeAspect="1"/>
          </p:cNvPicPr>
          <p:nvPr/>
        </p:nvPicPr>
        <p:blipFill>
          <a:blip r:embed="rId2"/>
          <a:srcRect t="10500" b="7689"/>
          <a:stretch>
            <a:fillRect/>
          </a:stretch>
        </p:blipFill>
        <p:spPr bwMode="auto">
          <a:xfrm>
            <a:off x="223838" y="2193925"/>
            <a:ext cx="8675687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agen 3" descr="PLAN2-83.png"/>
          <p:cNvPicPr>
            <a:picLocks noChangeAspect="1"/>
          </p:cNvPicPr>
          <p:nvPr/>
        </p:nvPicPr>
        <p:blipFill>
          <a:blip r:embed="rId3"/>
          <a:srcRect t="32852"/>
          <a:stretch>
            <a:fillRect/>
          </a:stretch>
        </p:blipFill>
        <p:spPr bwMode="auto">
          <a:xfrm>
            <a:off x="223838" y="1301750"/>
            <a:ext cx="76898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 rot="16200000">
            <a:off x="4367212" y="-3552824"/>
            <a:ext cx="409575" cy="9144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30726" name="Imagen 7" descr="Untitled-1-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Imagen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8" y="814388"/>
            <a:ext cx="5765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Untitled-3-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59319"/>
            <a:ext cx="1775884" cy="344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18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titled-1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06" y="0"/>
            <a:ext cx="1405175" cy="14051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12" y="744006"/>
            <a:ext cx="6798481" cy="5172632"/>
          </a:xfrm>
          <a:prstGeom prst="rect">
            <a:avLst/>
          </a:prstGeom>
        </p:spPr>
      </p:pic>
      <p:pic>
        <p:nvPicPr>
          <p:cNvPr id="7" name="Imagen 6" descr="Untitled-3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59319"/>
            <a:ext cx="1775884" cy="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18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titled-1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06" y="0"/>
            <a:ext cx="1405175" cy="14051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44" y="909664"/>
            <a:ext cx="9141513" cy="4808844"/>
          </a:xfrm>
          <a:prstGeom prst="rect">
            <a:avLst/>
          </a:prstGeom>
        </p:spPr>
      </p:pic>
      <p:pic>
        <p:nvPicPr>
          <p:cNvPr id="7" name="Imagen 6" descr="Untitled-3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59319"/>
            <a:ext cx="1775884" cy="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1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18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titled-1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06" y="0"/>
            <a:ext cx="1405175" cy="14051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4" y="731178"/>
            <a:ext cx="8363810" cy="5254541"/>
          </a:xfrm>
          <a:prstGeom prst="rect">
            <a:avLst/>
          </a:prstGeom>
        </p:spPr>
      </p:pic>
      <p:pic>
        <p:nvPicPr>
          <p:cNvPr id="7" name="Imagen 6" descr="Untitled-3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59319"/>
            <a:ext cx="1775884" cy="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18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titled-1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06" y="0"/>
            <a:ext cx="1405175" cy="1405175"/>
          </a:xfrm>
          <a:prstGeom prst="rect">
            <a:avLst/>
          </a:prstGeom>
        </p:spPr>
      </p:pic>
      <p:pic>
        <p:nvPicPr>
          <p:cNvPr id="3" name="Imagen 2" descr="PLAN2-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5" y="1241025"/>
            <a:ext cx="6914929" cy="4587224"/>
          </a:xfrm>
          <a:prstGeom prst="rect">
            <a:avLst/>
          </a:prstGeom>
        </p:spPr>
      </p:pic>
      <p:pic>
        <p:nvPicPr>
          <p:cNvPr id="4" name="Imagen 3" descr="PLAN2-6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65" y="1895352"/>
            <a:ext cx="3181637" cy="2422766"/>
          </a:xfrm>
          <a:prstGeom prst="rect">
            <a:avLst/>
          </a:prstGeom>
        </p:spPr>
      </p:pic>
      <p:pic>
        <p:nvPicPr>
          <p:cNvPr id="7" name="Imagen 6" descr="Untitled-3-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59319"/>
            <a:ext cx="1775884" cy="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1746" name="Imagen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"/>
            <a:ext cx="5338763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Imagen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2475"/>
            <a:ext cx="82931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Imagen 6" descr="Untitled-1-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GGG_FINAL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50" y="3629025"/>
            <a:ext cx="1360488" cy="19240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GGG_FINAL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3894">
            <a:off x="7165975" y="3654425"/>
            <a:ext cx="1360488" cy="19240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1" name="Imagen 1" descr="PRESENTACION LA PLATA3-2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50" y="4062413"/>
            <a:ext cx="604043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2" name="Imagen 13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4397375"/>
            <a:ext cx="6875462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n 3" descr="Untitled-1-0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1631950"/>
            <a:ext cx="879316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219075" y="1522413"/>
            <a:ext cx="8793163" cy="216058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6" name="Imagen 1" descr="PRESENTACION LA PLATA3-1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0013"/>
            <a:ext cx="3810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n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238" y="1008063"/>
            <a:ext cx="72437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n 5" descr="PRESENTACION LA PLATA3-1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075" y="3951288"/>
            <a:ext cx="53498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257425"/>
            <a:ext cx="9144000" cy="1563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6866" name="Imagen 14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agen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2435225"/>
            <a:ext cx="89550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86" name="Imagen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13" y="155575"/>
            <a:ext cx="403383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agen 12" descr="Untitled-1-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Imagen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1084263"/>
            <a:ext cx="83058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2" y="864421"/>
            <a:ext cx="6646036" cy="530963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7410" name="Imagen 8" descr="Untitled-1-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n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"/>
            <a:ext cx="52117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738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13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483" name="Imagen 9" descr="Untitled-1-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Imagen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1600"/>
            <a:ext cx="74866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6300788" y="3282950"/>
            <a:ext cx="1306512" cy="2100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852613" y="3282950"/>
            <a:ext cx="1062037" cy="2100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1508" name="Imagen 9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Imagen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74866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Imagen 2" descr="CONT.png"/>
          <p:cNvPicPr>
            <a:picLocks noChangeAspect="1"/>
          </p:cNvPicPr>
          <p:nvPr/>
        </p:nvPicPr>
        <p:blipFill>
          <a:blip r:embed="rId4"/>
          <a:srcRect b="10556"/>
          <a:stretch>
            <a:fillRect/>
          </a:stretch>
        </p:blipFill>
        <p:spPr bwMode="auto">
          <a:xfrm>
            <a:off x="234950" y="1838325"/>
            <a:ext cx="86947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n 1" descr="PRESENTACION LA PLATA3-1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1622425"/>
            <a:ext cx="3001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n 4" descr="PRESENTACION LA PLATA3-1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5338" y="1622425"/>
            <a:ext cx="30019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n 5" descr="PRESENTACION LA PLATA3-19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2613" y="5041900"/>
            <a:ext cx="1062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Imagen 7" descr="PRESENTACION LA PLATA3-2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3325" y="5041900"/>
            <a:ext cx="13525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7788275" y="1373188"/>
            <a:ext cx="1060450" cy="1651000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2531" name="Imagen 3" descr="CROP-0192_Baja.jpg"/>
          <p:cNvPicPr>
            <a:picLocks noChangeAspect="1"/>
          </p:cNvPicPr>
          <p:nvPr/>
        </p:nvPicPr>
        <p:blipFill>
          <a:blip r:embed="rId2"/>
          <a:srcRect t="4807" r="30927" b="11519"/>
          <a:stretch>
            <a:fillRect/>
          </a:stretch>
        </p:blipFill>
        <p:spPr bwMode="auto">
          <a:xfrm>
            <a:off x="7267575" y="1536700"/>
            <a:ext cx="16398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n 9" descr="Untitled-1-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n 1" descr="PLAN-29.png"/>
          <p:cNvPicPr>
            <a:picLocks noChangeAspect="1"/>
          </p:cNvPicPr>
          <p:nvPr/>
        </p:nvPicPr>
        <p:blipFill>
          <a:blip r:embed="rId4"/>
          <a:srcRect l="9167"/>
          <a:stretch>
            <a:fillRect/>
          </a:stretch>
        </p:blipFill>
        <p:spPr bwMode="auto">
          <a:xfrm>
            <a:off x="1728788" y="736600"/>
            <a:ext cx="55943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n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0950" y="2981325"/>
            <a:ext cx="7023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agen 2" descr="Untitled-1-0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04775"/>
            <a:ext cx="5073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Imagen 4" descr="PRESENTACION LA PLATA3-2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" y="1614488"/>
            <a:ext cx="68437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3555" name="Imagen 5" descr="Untitled-1-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409" y="155825"/>
            <a:ext cx="4133850" cy="31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9" y="1094308"/>
            <a:ext cx="6153029" cy="469640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5649912" y="1904645"/>
            <a:ext cx="3127375" cy="3575050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Imagen 12"/>
          <p:cNvPicPr>
            <a:picLocks noChangeAspect="1" noChangeArrowheads="1"/>
          </p:cNvPicPr>
          <p:nvPr/>
        </p:nvPicPr>
        <p:blipFill>
          <a:blip r:embed="rId5"/>
          <a:srcRect l="4875" t="13916" r="39545" b="18166"/>
          <a:stretch>
            <a:fillRect/>
          </a:stretch>
        </p:blipFill>
        <p:spPr bwMode="auto">
          <a:xfrm>
            <a:off x="5537200" y="2244370"/>
            <a:ext cx="3352800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4" descr="PRESENTACION LA PLATA3-25.png"/>
          <p:cNvPicPr>
            <a:picLocks noChangeAspect="1"/>
          </p:cNvPicPr>
          <p:nvPr/>
        </p:nvPicPr>
        <p:blipFill>
          <a:blip r:embed="rId4"/>
          <a:srcRect t="12811" b="78929"/>
          <a:stretch>
            <a:fillRect/>
          </a:stretch>
        </p:blipFill>
        <p:spPr bwMode="auto">
          <a:xfrm>
            <a:off x="1588" y="619125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11"/>
          <p:cNvSpPr/>
          <p:nvPr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5603" name="Imagen 5" descr="Untitled-1-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7300" y="0"/>
            <a:ext cx="1404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Centro Reciclado.mp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88" y="1152525"/>
            <a:ext cx="9142412" cy="4841875"/>
          </a:xfrm>
          <a:prstGeom prst="rect">
            <a:avLst/>
          </a:prstGeom>
          <a:noFill/>
        </p:spPr>
      </p:pic>
      <p:pic>
        <p:nvPicPr>
          <p:cNvPr id="7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409" y="155825"/>
            <a:ext cx="4133850" cy="31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4778</TotalTime>
  <Words>0</Words>
  <Application>Microsoft Macintosh PowerPoint</Application>
  <PresentationFormat>Presentación en pantalla (4:3)</PresentationFormat>
  <Paragraphs>0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DGRU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Clara GP</dc:creator>
  <cp:lastModifiedBy>Clara GP</cp:lastModifiedBy>
  <cp:revision>333</cp:revision>
  <cp:lastPrinted>2014-04-24T17:33:52Z</cp:lastPrinted>
  <dcterms:created xsi:type="dcterms:W3CDTF">2012-09-06T19:12:42Z</dcterms:created>
  <dcterms:modified xsi:type="dcterms:W3CDTF">2014-05-12T19:19:36Z</dcterms:modified>
</cp:coreProperties>
</file>